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CB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ECEF-BE97-4D62-9A39-FCB8ED59852D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25123-6A02-4FC4-88D7-CEC8183C8D5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05EC0-676C-4325-9085-40099FD84567}" type="datetimeFigureOut">
              <a:rPr lang="uk-UA" smtClean="0"/>
              <a:pPr/>
              <a:t>25.04.2016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9075-C9C8-4C52-BD63-F5AE2D7AB80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390175-Illustration-of-a-book-with-a-castle-at-the-forest-on-a-white-background-Stock-Vec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5929354"/>
          </a:xfrm>
        </p:spPr>
        <p:txBody>
          <a:bodyPr>
            <a:normAutofit fontScale="90000"/>
          </a:bodyPr>
          <a:lstStyle/>
          <a:p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b="1" dirty="0" smtClean="0"/>
              <a:t>УКРАЇНА </a:t>
            </a:r>
            <a:br>
              <a:rPr lang="uk-UA" sz="1600" b="1" dirty="0" smtClean="0"/>
            </a:br>
            <a:r>
              <a:rPr lang="uk-UA" sz="1600" b="1" dirty="0" smtClean="0"/>
              <a:t>ДЕПАРТАМЕНТ ОСВІТИ ТА ГУМАНІТАРНОЇ ПОЛІТИКИ </a:t>
            </a:r>
            <a:br>
              <a:rPr lang="uk-UA" sz="1600" b="1" dirty="0" smtClean="0"/>
            </a:br>
            <a:r>
              <a:rPr lang="uk-UA" sz="1600" b="1" dirty="0" smtClean="0"/>
              <a:t>МІСЬКИЙ МЕТОДИЧНИЙ КАБІНЕТ УСТАНОВ ОСВІТИ</a:t>
            </a:r>
            <a:br>
              <a:rPr lang="uk-UA" sz="1600" b="1" dirty="0" smtClean="0"/>
            </a:br>
            <a:r>
              <a:rPr lang="uk-UA" sz="1600" b="1" dirty="0" smtClean="0"/>
              <a:t>ДОШКІЛЬНИЙ НАВЧАЛЬНИЙ ЗАКЛАД (ЯСЛА-САДОК)</a:t>
            </a:r>
            <a:br>
              <a:rPr lang="uk-UA" sz="1600" b="1" dirty="0" smtClean="0"/>
            </a:br>
            <a:r>
              <a:rPr lang="uk-UA" sz="1600" b="1" dirty="0" smtClean="0"/>
              <a:t>КОМБІНОВАНОГО ТИПУ №5 “ ЧЕРВОНА  ГВОЗДИКА ”</a:t>
            </a:r>
            <a:br>
              <a:rPr lang="uk-UA" sz="1600" b="1" dirty="0" smtClean="0"/>
            </a:br>
            <a:r>
              <a:rPr lang="uk-UA" sz="1600" b="1" dirty="0" smtClean="0"/>
              <a:t>ЧЕРКАСЬКОЇ МІСЬКОЇ РАДИ</a:t>
            </a:r>
            <a:br>
              <a:rPr lang="uk-UA" sz="16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6700" b="1" i="1" dirty="0" smtClean="0">
                <a:solidFill>
                  <a:srgbClr val="FF0000"/>
                </a:solidFill>
              </a:rPr>
              <a:t>ПРАВА ДИТИНИ У КАЗКАХ</a:t>
            </a:r>
            <a:br>
              <a:rPr lang="uk-UA" sz="6700" b="1" i="1" dirty="0" smtClean="0">
                <a:solidFill>
                  <a:srgbClr val="FF0000"/>
                </a:solidFill>
              </a:rPr>
            </a:br>
            <a:r>
              <a:rPr lang="uk-UA" sz="6700" b="1" i="1" dirty="0" smtClean="0">
                <a:solidFill>
                  <a:srgbClr val="FF0000"/>
                </a:solidFill>
              </a:rPr>
              <a:t> </a:t>
            </a: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600" b="1" dirty="0" smtClean="0"/>
              <a:t>ТВОРЧА ГРУПА:</a:t>
            </a:r>
            <a:br>
              <a:rPr lang="uk-UA" sz="1600" b="1" dirty="0" smtClean="0"/>
            </a:br>
            <a:r>
              <a:rPr lang="uk-UA" sz="1600" b="1" dirty="0" smtClean="0"/>
              <a:t>КЕРІВНИК ВИХОВАТЕЛЬ-МЕТОДИСТ</a:t>
            </a:r>
            <a:br>
              <a:rPr lang="uk-UA" sz="1600" b="1" dirty="0" smtClean="0"/>
            </a:br>
            <a:r>
              <a:rPr lang="uk-UA" sz="1600" b="1" dirty="0" smtClean="0"/>
              <a:t>БУРЛАКА Н.Я., СПЕЦІАЛІСТ ПЕРШОЇ КАТЕГОРІЇ</a:t>
            </a:r>
            <a:br>
              <a:rPr lang="uk-UA" sz="1600" b="1" dirty="0" smtClean="0"/>
            </a:br>
            <a:r>
              <a:rPr lang="uk-UA" sz="1600" b="1" dirty="0" smtClean="0"/>
              <a:t>ВИХОВАТЕЛЬ</a:t>
            </a:r>
            <a:br>
              <a:rPr lang="uk-UA" sz="1600" b="1" dirty="0" smtClean="0"/>
            </a:br>
            <a:r>
              <a:rPr lang="uk-UA" sz="1600" b="1" dirty="0" smtClean="0"/>
              <a:t>ВЕЛИЧКО О. В., СПЕЦІАЛІСТ ПЕРШОЇ КАТЕГОРІЇ</a:t>
            </a:r>
            <a:r>
              <a:rPr lang="uk-UA" sz="2000" b="1" dirty="0" smtClean="0"/>
              <a:t/>
            </a:r>
            <a:br>
              <a:rPr lang="uk-UA" sz="2000" b="1" dirty="0" smtClean="0"/>
            </a:br>
            <a:r>
              <a:rPr lang="uk-UA" sz="1800" b="1" dirty="0"/>
              <a:t/>
            </a:r>
            <a:br>
              <a:rPr lang="uk-UA" sz="1800" b="1" dirty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endParaRPr lang="uk-UA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357958"/>
            <a:ext cx="6400800" cy="500042"/>
          </a:xfrm>
        </p:spPr>
        <p:txBody>
          <a:bodyPr>
            <a:normAutofit/>
          </a:bodyPr>
          <a:lstStyle/>
          <a:p>
            <a:r>
              <a:rPr lang="uk-UA" sz="1400" b="1" dirty="0" smtClean="0">
                <a:solidFill>
                  <a:schemeClr val="tx1"/>
                </a:solidFill>
              </a:rPr>
              <a:t>ЧЕРКАСИ -2016</a:t>
            </a:r>
            <a:endParaRPr lang="uk-UA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86808" cy="566738"/>
          </a:xfrm>
        </p:spPr>
        <p:txBody>
          <a:bodyPr>
            <a:norm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ОСВІТУ</a:t>
            </a:r>
            <a:endParaRPr lang="uk-UA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071563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367338"/>
            <a:ext cx="7500990" cy="1062058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ДОПОМАГАВ БУРАТІНО ВЧИТИСЯ?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ПОДОБАЛОСЯ ЙОМУ ВЧИТИСЯ?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А ВАМ ПОДОБАЄТЬСЯ ВЧИТИСЯ? ДІЗНАВАТИСЯ ПРО ЩОСЬ НОВЕ?</a:t>
            </a:r>
            <a:endParaRPr lang="uk-UA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122" cy="714380"/>
          </a:xfrm>
        </p:spPr>
        <p:txBody>
          <a:bodyPr>
            <a:noAutofit/>
          </a:bodyPr>
          <a:lstStyle/>
          <a:p>
            <a:pPr algn="ctr"/>
            <a:r>
              <a:rPr lang="uk-UA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ТУРБОТА ПРО ДІТЕЙ-СИРІТ ТА ДІТЕЙ, ЯКІ ПЕРЕБУВАЮТЬ ПОЗА СІМ’ЄЮ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2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14" r="414"/>
          <a:stretch>
            <a:fillRect/>
          </a:stretch>
        </p:blipFill>
        <p:spPr>
          <a:xfrm>
            <a:off x="1785938" y="1071563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367338"/>
            <a:ext cx="7786742" cy="1133496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ЩО ТРАПИЛОСЯ З ДЮЙМОВОЧКОЮ?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ПРО НЕЇ ПІКЛУВАВСЯ?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ДОБРЕ ВЧИНИЛА МИШКА? А ЖАБА ТА ЖУК?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ЯКІ ПРАВА ДЮЙМОВОЧКИ ПОРУШУВАЛИСЬ?</a:t>
            </a:r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72494" cy="566738"/>
          </a:xfrm>
        </p:spPr>
        <p:txBody>
          <a:bodyPr>
            <a:norm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ОСОБЛИВА ТУРБОТА ДІТЯМ-ІНВАЛІДАМ</a:t>
            </a:r>
            <a:endParaRPr lang="uk-UA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1295234_1513991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85938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367338"/>
            <a:ext cx="7358114" cy="80486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ДО ЯКОЇ КАЗКИ ЦЯ ІЛЮСТРАЦІЯ?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ЧИМ ХЛОПЧИК-МІЗИНЧИК ВІДРІЗНЯВСЯ ВІД ІНШИХ ДІТЕЙ?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ВІДЧУВАВ ВІН ТУРБОТУ ДОРОСЛИХ?</a:t>
            </a:r>
          </a:p>
          <a:p>
            <a:endParaRPr lang="uk-UA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001056" cy="566738"/>
          </a:xfrm>
        </p:spPr>
        <p:txBody>
          <a:bodyPr>
            <a:normAutofit/>
          </a:bodyPr>
          <a:lstStyle/>
          <a:p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ІНФОРМАЦІЮ</a:t>
            </a:r>
            <a:endParaRPr lang="uk-UA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367338"/>
            <a:ext cx="7358114" cy="80486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З ЯКОЇ КАЗКИ ЦІ ГЕРОЇ?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ЩО РУСАЛОНЬКАА ПРИХОВАЛА ВІД ПРИНЦА?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ЯКЕ ПРАВО ПРИНЦА РУСАЛОНЬКА ПОРУШИЛА?</a:t>
            </a:r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7" name="Рисунок 6" descr="little-mermaid-and-prince_78465-1920x12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1785938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566738"/>
          </a:xfrm>
        </p:spPr>
        <p:txBody>
          <a:bodyPr>
            <a:norm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Є РІВНИМИ У СВОЇХ ПРАВАХ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112425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36" b="336"/>
          <a:stretch>
            <a:fillRect/>
          </a:stretch>
        </p:blipFill>
        <p:spPr>
          <a:xfrm>
            <a:off x="1785938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367338"/>
            <a:ext cx="7786742" cy="804862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 СТАВИЛИСЯ ЗВІРІ ДО МАУГЛІ?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ОДНАКОВО СТАВИЛИСЯ ДО МАУГЛІ І ДО ЗВІРІВ-ДИТИНЧАТ ДОРОСЛІ ЗВІРІ?</a:t>
            </a:r>
          </a:p>
          <a:p>
            <a:endParaRPr lang="uk-UA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79574213_10843080747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ДЯКУЄМО ЗА УВАГУ </a:t>
            </a:r>
            <a:endParaRPr lang="uk-UA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7256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 НА  ЖИТТЯ</a:t>
            </a: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НІХТО НЕ МОЖЕ ПОЗБАВИТИ ТЕБЕ ЦЬОГО НАЙЦІННІШОГО ДАРУ!</a:t>
            </a:r>
            <a:endParaRPr lang="uk-UA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V5BMTQ3MzA0NTU3N15BMl5BanBnXkFtZTcwNTk5NDIyNw@@._V1_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85" r="1385"/>
          <a:stretch>
            <a:fillRect/>
          </a:stretch>
        </p:blipFill>
        <p:spPr>
          <a:xfrm>
            <a:off x="1643042" y="1000108"/>
            <a:ext cx="5786478" cy="3883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5367338"/>
            <a:ext cx="7000924" cy="1062058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ЯКА НАЗВА ЦІЄЇ КАЗКИ?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ХОТІВ ПОЗБАВИТИ ЖИТТЯ БІЛОСНІЖКУ?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МАЛИ ВОНИ НА ЦЕ ПРАВО?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ДОПОМІГ БІЛОСНІЖЦІ?</a:t>
            </a:r>
          </a:p>
          <a:p>
            <a:pPr marL="342900" indent="-342900">
              <a:buFont typeface="+mj-lt"/>
              <a:buAutoNum type="arabicPeriod"/>
            </a:pPr>
            <a:endParaRPr lang="uk-UA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01122" cy="566738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ДИТИНИ НА ІМ’Я ТА ГРОМАДЯНСТВО</a:t>
            </a:r>
            <a:endParaRPr lang="uk-UA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4316_original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67" r="1667"/>
          <a:stretch>
            <a:fillRect/>
          </a:stretch>
        </p:blipFill>
        <p:spPr>
          <a:xfrm>
            <a:off x="1714500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367338"/>
            <a:ext cx="7143800" cy="1133496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ПРО КОГО ЙДЕТЬСЯ В ЦІЙ КАЗЦІ?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ЧОМУ ПРОГАНЯЛИ ГИДКЕ КАЧЕНЯ?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ПРАВИЛЬНО ВЧИНИЛИ МЕШКАНЦІ ДВОРУ?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ЯКЕ ПРАВО ПОРУШУЄТЬСЯ В ЦІЙ КАЗЦІ?</a:t>
            </a:r>
          </a:p>
          <a:p>
            <a:endParaRPr lang="uk-UA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CBE0">
            <a:alpha val="5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_1393594360_prev4322112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583" r="1583"/>
          <a:stretch>
            <a:fillRect/>
          </a:stretch>
        </p:blipFill>
        <p:spPr>
          <a:xfrm>
            <a:off x="1785918" y="128586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ПІКЛУВАННЯ І ТУРБОТУ.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ЦЕ ОЗНАЧАЄ, ЩО ТВОЇ БАТЬКИ ПОВИННІ ПІКЛУВАТИСЬ ПРО ТЕБЕ, ДБАТИ ПРО ТВОЇ ІНТЕРЕСИ</a:t>
            </a:r>
            <a:endParaRPr lang="uk-UA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26" y="5572140"/>
            <a:ext cx="8786874" cy="804862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ЧОМУ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З ЧЕРВОНОЮ ШАПОЧКОЮ СТАЛАСЯ ЛИХА ПРИГОДА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ЧИ МОЖНА ДІТЯМ ОДНІМ ВИРУШАТИ В ДОРОГУ? ЧИ ВІРНО ВЧИНИЛА МАМА?</a:t>
            </a:r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ПОРУШЕННЯ ЯКИХ ПРАВ ІДЕТЬСЯ У ЦІЙ КАЗЦІ?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715436" cy="566738"/>
          </a:xfrm>
        </p:spPr>
        <p:txBody>
          <a:bodyPr>
            <a:normAutofit/>
          </a:bodyPr>
          <a:lstStyle/>
          <a:p>
            <a:pPr algn="ctr"/>
            <a:r>
              <a:rPr lang="uk-UA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НАЛЕЖНЕ ХАРЧУВАННЯ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857140_ori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900" r="3900"/>
          <a:stretch>
            <a:fillRect/>
          </a:stretch>
        </p:blipFill>
        <p:spPr>
          <a:xfrm>
            <a:off x="1714500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367338"/>
            <a:ext cx="7358114" cy="99062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ДО ЯКОЇ КАЗКИ ЦЯ ІЛЮСТРАЦІЯ?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ЧОМУ ЖУРАВЕЛЬ ТА ЛИСИЧКА ЗАЛИШИЛИСЯ ГОЛОДНИМИ?</a:t>
            </a:r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 БУЛО ПОРУШЕНО ЇХ ПРАВО НА НАЛЕЖНЕ ХАРЧУВАННЯ?</a:t>
            </a:r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566738"/>
          </a:xfrm>
        </p:spPr>
        <p:txBody>
          <a:bodyPr>
            <a:norm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 ЖИТЛО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айкина-избуш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512" r="9512"/>
          <a:stretch>
            <a:fillRect/>
          </a:stretch>
        </p:blipFill>
        <p:spPr>
          <a:xfrm>
            <a:off x="1785938" y="114300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367338"/>
            <a:ext cx="7643866" cy="113349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 ВИ ДУМАЄТЕ З ЯКОЇ КАЗКИ ЦІ ПЕРСОНАЖІ?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З ПЕРСОНАЖІВ КАЗКИ ВИЯВИВСЯ СКРИВДЖЕНИМ? ЧОМУ?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ЯКОГО ПРАВА ПОЗБАВИЛА ЛИСИЦЯ ЗАЙЧИКА?</a:t>
            </a:r>
          </a:p>
          <a:p>
            <a:pPr marL="342900" indent="-342900">
              <a:buFont typeface="+mj-lt"/>
              <a:buAutoNum type="arabicPeriod"/>
            </a:pPr>
            <a:endParaRPr lang="uk-UA" sz="1600" dirty="0"/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86808" cy="71438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>        </a:t>
            </a:r>
            <a:r>
              <a:rPr lang="uk-UA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ВІДПОЧИНОК.</a:t>
            </a:r>
            <a: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Gabriola" pitchFamily="82" charset="0"/>
              </a:rPr>
            </a:br>
            <a:endParaRPr lang="uk-UA" dirty="0"/>
          </a:p>
        </p:txBody>
      </p:sp>
      <p:pic>
        <p:nvPicPr>
          <p:cNvPr id="5" name="Рисунок 4" descr="0_7e216_82eef788_XX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08" r="1608"/>
          <a:stretch>
            <a:fillRect/>
          </a:stretch>
        </p:blipFill>
        <p:spPr>
          <a:xfrm>
            <a:off x="1785938" y="1000125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367338"/>
            <a:ext cx="7286676" cy="990620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  ЖИЛОСЯ ПОПЕЛЮШЦІ?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 НАД  НЕЮ ЗНУЩАВСЯ?</a:t>
            </a:r>
          </a:p>
          <a:p>
            <a:pPr marL="342900" indent="-342900"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ЯКЕ ПОРУШИЛИ МАЧУХА І ЇЇ ДОНЬКИ?</a:t>
            </a:r>
          </a:p>
          <a:p>
            <a:endParaRPr lang="uk-UA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143932" cy="714380"/>
          </a:xfrm>
        </p:spPr>
        <p:txBody>
          <a:bodyPr>
            <a:noAutofit/>
          </a:bodyPr>
          <a:lstStyle/>
          <a:p>
            <a:pPr algn="ctr"/>
            <a:r>
              <a:rPr lang="uk-UA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ЖОДНА ДИТИНА НЕ ПОВИННА БУТИ ПРИМУСОВО ЗАЛУЧЕНОЮ ДО ПРАЦІ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e1b7ef38862a6e71819f8e59bc745d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556" r="1556"/>
          <a:stretch>
            <a:fillRect/>
          </a:stretch>
        </p:blipFill>
        <p:spPr>
          <a:xfrm>
            <a:off x="1785938" y="928688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214950"/>
            <a:ext cx="7143800" cy="128588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ДО ЯКОЇ КАЗКИ ЦЯ ІЛЮСТРАЦІЯ?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ЩО ТРАПИЛОСЯ З ДІДОВОЮ ДОЧКОЮ?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ПРИМУШУВАВ ЇЇ ДО ВАЖКОЇ ПРАЦІ?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ЯКЕ ПРАВО ДІВЧИНКИ ПОРУШУВАЛОСЬ?</a:t>
            </a:r>
          </a:p>
          <a:p>
            <a:pPr marL="342900" indent="-342900">
              <a:buFont typeface="+mj-lt"/>
              <a:buAutoNum type="arabicPeriod"/>
            </a:pPr>
            <a:endParaRPr lang="uk-UA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566738"/>
          </a:xfrm>
        </p:spPr>
        <p:txBody>
          <a:bodyPr>
            <a:normAutofit/>
          </a:bodyPr>
          <a:lstStyle/>
          <a:p>
            <a:pPr algn="ctr"/>
            <a:r>
              <a:rPr lang="uk-UA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 ДІТИ МАЮТЬ ПРАВО НА ОХОРОНУ ЗДОРОВ’Я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19c489ba79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644" r="5644"/>
          <a:stretch>
            <a:fillRect/>
          </a:stretch>
        </p:blipFill>
        <p:spPr>
          <a:xfrm>
            <a:off x="1785938" y="1071563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5367338"/>
            <a:ext cx="8501122" cy="113349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ТУРБУЄТЬСЯ ПРО ЗДОРОВ’Я ТВАРИН?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ТУРБУЄТЬСЯ ПРО ЗДОРОВ’Я ДІТЕЙ?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ХТО ПОРУШУВАВ В ЦІЙ КАЗЦІ ПРАВО ТВАРИН НА МЕДИЧНУ ДОПОМОГУ?</a:t>
            </a:r>
            <a:endParaRPr lang="uk-UA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364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     УКРАЇНА  ДЕПАРТАМЕНТ ОСВІТИ ТА ГУМАНІТАРНОЇ ПОЛІТИКИ  МІСЬКИЙ МЕТОДИЧНИЙ КАБІНЕТ УСТАНОВ ОСВІТИ ДОШКІЛЬНИЙ НАВЧАЛЬНИЙ ЗАКЛАД (ЯСЛА-САДОК) КОМБІНОВАНОГО ТИПУ №5 “ ЧЕРВОНА  ГВОЗДИКА ” ЧЕРКАСЬКОЇ МІСЬКОЇ РАДИ   ПРАВА ДИТИНИ У КАЗКАХ   ТВОРЧА ГРУПА: КЕРІВНИК ВИХОВАТЕЛЬ-МЕТОДИСТ БУРЛАКА Н.Я., СПЕЦІАЛІСТ ПЕРШОЇ КАТЕГОРІЇ ВИХОВАТЕЛЬ ВЕЛИЧКО О. В., СПЕЦІАЛІСТ ПЕРШОЇ КАТЕГОРІЇ                  </vt:lpstr>
      <vt:lpstr>  ПРАВО  НА  ЖИТТЯ  НІХТО НЕ МОЖЕ ПОЗБАВИТИ ТЕБЕ ЦЬОГО НАЙЦІННІШОГО ДАРУ!</vt:lpstr>
      <vt:lpstr>ПРАВО ДИТИНИ НА ІМ’Я ТА ГРОМАДЯНСТВО</vt:lpstr>
      <vt:lpstr>ПРАВО НА ПІКЛУВАННЯ І ТУРБОТУ.  ЦЕ ОЗНАЧАЄ, ЩО ТВОЇ БАТЬКИ ПОВИННІ ПІКЛУВАТИСЬ ПРО ТЕБЕ, ДБАТИ ПРО ТВОЇ ІНТЕРЕСИ</vt:lpstr>
      <vt:lpstr>ВСІ ДІТИ МАЮТЬ ПРАВО НА НАЛЕЖНЕ ХАРЧУВАННЯ</vt:lpstr>
      <vt:lpstr>ВСІ ДІТИ МАЮТЬ ПРАВО НА  ЖИТЛО</vt:lpstr>
      <vt:lpstr>                    ВСІ ДІТИ МАЮТЬ ПРАВО НА ВІДПОЧИНОК. </vt:lpstr>
      <vt:lpstr>ЖОДНА ДИТИНА НЕ ПОВИННА БУТИ ПРИМУСОВО ЗАЛУЧЕНОЮ ДО ПРАЦІ</vt:lpstr>
      <vt:lpstr>ВСІ ДІТИ МАЮТЬ ПРАВО НА ОХОРОНУ ЗДОРОВ’Я</vt:lpstr>
      <vt:lpstr>ВСІ ДІТИ МАЮТЬ ПРАВО НА ОСВІТУ</vt:lpstr>
      <vt:lpstr>ТУРБОТА ПРО ДІТЕЙ-СИРІТ ТА ДІТЕЙ, ЯКІ ПЕРЕБУВАЮТЬ ПОЗА СІМ’ЄЮ</vt:lpstr>
      <vt:lpstr>ОСОБЛИВА ТУРБОТА ДІТЯМ-ІНВАЛІДАМ</vt:lpstr>
      <vt:lpstr>ВСІ ДІТИ МАЮТЬ ПРАВО НА ІНФОРМАЦІЮ</vt:lpstr>
      <vt:lpstr>ВСІ ДІТИ Є РІВНИМИ У СВОЇХ ПРАВАХ</vt:lpstr>
      <vt:lpstr>ДЯКУЄМО ЗА УВАГУ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Україна  департамент освіти та гуманітарної політики  міський методичний кабінет установ освіти дошкільний навчальний заклад (ясла-садок) комбінованого типу №5  “ Червона  гвоздика ” Черкаської міської ради</dc:title>
  <dc:creator>1</dc:creator>
  <cp:lastModifiedBy>1</cp:lastModifiedBy>
  <cp:revision>34</cp:revision>
  <dcterms:created xsi:type="dcterms:W3CDTF">2016-04-20T11:08:53Z</dcterms:created>
  <dcterms:modified xsi:type="dcterms:W3CDTF">2016-04-25T17:06:17Z</dcterms:modified>
</cp:coreProperties>
</file>